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7F1C93-E7CA-423B-B1F9-B329F73A67E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614A8D-9BC7-466E-A9E7-B3C3514547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34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14A8D-9BC7-466E-A9E7-B3C35145475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864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614A8D-9BC7-466E-A9E7-B3C35145475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8465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403D9B-C4B1-4A33-B190-740B8C326E5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B5C549-AF94-4A95-B150-A9EC980F60C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Nor'easters: the perfect storm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Andrew Lombardi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043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What are Nor’easters?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 cyclonic storm that moves across east coast of North America.</a:t>
            </a:r>
          </a:p>
          <a:p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2175" y="2128044"/>
            <a:ext cx="2857500" cy="2143125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dirty="0" smtClean="0"/>
              <a:t>picture/info NOAA http://www.noaa.gov/features/03_protecting/noreasters.html Feb. 7, 2013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913943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Nor’easters?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Snow, heavy rain, also cold and warm air over large bodies of water.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365125"/>
          </a:xfrm>
        </p:spPr>
        <p:txBody>
          <a:bodyPr/>
          <a:lstStyle/>
          <a:p>
            <a:r>
              <a:rPr lang="es-ES" sz="1400" dirty="0" err="1" smtClean="0"/>
              <a:t>info</a:t>
            </a:r>
            <a:r>
              <a:rPr lang="es-ES" sz="1400" dirty="0" smtClean="0"/>
              <a:t>: NOAA, www.noaa.gov/features/03_protecting/noreasters.html Feb. 7, 2013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3897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Nor’easters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have been known to last 5 days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400" dirty="0" smtClean="0"/>
              <a:t>info: the weather channel, www.weather.com/encyclopedia/winter/noreast.html 1995-2012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27307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When does it happen?</a:t>
            </a:r>
            <a:endParaRPr lang="en-US" sz="4400" dirty="0"/>
          </a:p>
        </p:txBody>
      </p:sp>
      <p:sp>
        <p:nvSpPr>
          <p:cNvPr id="5" name="Tex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Happens mostly in the Winter.</a:t>
            </a:r>
            <a:endParaRPr lang="en-US" sz="3200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s-ES" smtClean="0"/>
              <a:t>info: NOAA, www.noaa.gov/features/03_protecting/noreasters.html Feb. 7,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63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3008313" cy="1162050"/>
          </a:xfrm>
        </p:spPr>
        <p:txBody>
          <a:bodyPr>
            <a:normAutofit fontScale="90000"/>
          </a:bodyPr>
          <a:lstStyle/>
          <a:p>
            <a:r>
              <a:rPr lang="en-US" sz="2800" dirty="0" smtClean="0"/>
              <a:t>What kind of damage can it do?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It can demolish homes, and towns and can cost up to $1 billion.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1143000"/>
            <a:ext cx="4952999" cy="36576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info/picture: NOAA, www.noaa.gov/features/03_protecting/noreasters.html Feb. 7,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888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Interesting info</a:t>
            </a:r>
            <a:endParaRPr lang="en-US" sz="32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 film, </a:t>
            </a:r>
            <a:r>
              <a:rPr lang="en-US" sz="3200" i="1" dirty="0" smtClean="0"/>
              <a:t>THE PERFECT STORM </a:t>
            </a:r>
            <a:r>
              <a:rPr lang="en-US" sz="3200" dirty="0" smtClean="0"/>
              <a:t>was about a Nor’easter from 1991.</a:t>
            </a:r>
            <a:endParaRPr lang="en-US" sz="32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838200"/>
            <a:ext cx="4572000" cy="39624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info/picture: NOAA, www.noaa.gov/features/03_protecting/noreasters.html Feb. 7,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570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71</TotalTime>
  <Words>172</Words>
  <Application>Microsoft Office PowerPoint</Application>
  <PresentationFormat>On-screen Show (4:3)</PresentationFormat>
  <Paragraphs>24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Nor'easters: the perfect storm</vt:lpstr>
      <vt:lpstr>What are Nor’easters?</vt:lpstr>
      <vt:lpstr>What conditions cause Nor’easters?</vt:lpstr>
      <vt:lpstr>How long do Nor’easters last?</vt:lpstr>
      <vt:lpstr>When does it happen?</vt:lpstr>
      <vt:lpstr>What kind of damage can it do?</vt:lpstr>
      <vt:lpstr>Interesting info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Nor'easters: the perfect storm</dc:title>
  <dc:creator>Haywood County Schools</dc:creator>
  <cp:lastModifiedBy>Haywood County Schools</cp:lastModifiedBy>
  <cp:revision>7</cp:revision>
  <dcterms:created xsi:type="dcterms:W3CDTF">2013-05-02T16:53:06Z</dcterms:created>
  <dcterms:modified xsi:type="dcterms:W3CDTF">2013-05-03T17:08:36Z</dcterms:modified>
</cp:coreProperties>
</file>